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sldIdLst>
    <p:sldId id="267" r:id="rId2"/>
    <p:sldId id="268" r:id="rId3"/>
    <p:sldId id="269" r:id="rId4"/>
    <p:sldId id="256" r:id="rId5"/>
    <p:sldId id="25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/>
    <p:restoredTop sz="96047"/>
  </p:normalViewPr>
  <p:slideViewPr>
    <p:cSldViewPr snapToGrid="0" showGuides="1">
      <p:cViewPr varScale="1">
        <p:scale>
          <a:sx n="118" d="100"/>
          <a:sy n="118" d="100"/>
        </p:scale>
        <p:origin x="464" y="192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3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788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8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1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06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04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81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4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65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9/29/24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56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canva.com/design/DAGRmqeTYN8/4ClEMJNtC_auXKGQnta6jA/view?utm_content=DAGRmqeTYN8&amp;utm_campaign=designshare&amp;utm_medium=link&amp;utm_source=publishsharelink&amp;mode=previe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D6ECD-FFF3-FE45-88F9-3049A557F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Terms of 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9F3C18-05D5-27C6-77A6-FED649B9181B}"/>
              </a:ext>
            </a:extLst>
          </p:cNvPr>
          <p:cNvSpPr txBox="1"/>
          <p:nvPr/>
        </p:nvSpPr>
        <p:spPr>
          <a:xfrm>
            <a:off x="838200" y="1810347"/>
            <a:ext cx="10428514" cy="3914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Do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Terms of Use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*Make as many hard copies as you like for your OWN classroom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*Share online with YOUR OWN students or families in a secure, private platform.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• Share Power Point TM or Google Slides TM as a Tier 1 intervention with students you work with directly.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• Give credit to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Pawsitive</a:t>
            </a: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 School Counselor as the author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. DO NOT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• Upload resource to a public website (your school website,. FB, any social media account,. Etc.)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• Share with your school and district- they need to buy their own additional license.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• Email to co-workers for their own use. Send them my TPT link to buy their own license.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  <a:p>
            <a:pPr>
              <a:lnSpc>
                <a:spcPts val="2475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• Use parts of this resource to create your own resource or use 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Raleway" panose="020B0503030101060003" pitchFamily="34" charset="77"/>
              </a:rPr>
              <a:t>Outschool</a:t>
            </a:r>
            <a:endParaRPr lang="en-US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17518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E93BB-DA8B-0359-3B76-AF79FF7EC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124B8-C695-33EC-ABF6-DFABC5D5C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PPT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6AC9C1-FE1D-A3BE-5176-D204E1ADE7D9}"/>
              </a:ext>
            </a:extLst>
          </p:cNvPr>
          <p:cNvSpPr txBox="1"/>
          <p:nvPr/>
        </p:nvSpPr>
        <p:spPr>
          <a:xfrm>
            <a:off x="838200" y="2267547"/>
            <a:ext cx="8828314" cy="3620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75"/>
              </a:lnSpc>
            </a:pPr>
            <a:r>
              <a:rPr lang="en-US" sz="2400" b="0" i="0" dirty="0">
                <a:solidFill>
                  <a:srgbClr val="000000"/>
                </a:solidFill>
                <a:effectLst/>
                <a:latin typeface="YAFGCsHZVXw 0"/>
              </a:rPr>
              <a:t>The font included in this PPT are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YAFGCsHZVXw 0"/>
              </a:rPr>
              <a:t>Raleway</a:t>
            </a:r>
            <a:r>
              <a:rPr lang="en-US" sz="2400" dirty="0">
                <a:solidFill>
                  <a:srgbClr val="000000"/>
                </a:solidFill>
                <a:latin typeface="YAFGCsHZVXw 0"/>
              </a:rPr>
              <a:t>, the Hand,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YAFGCsHZVXw 0"/>
              </a:rPr>
              <a:t>and Modern Love.</a:t>
            </a:r>
          </a:p>
          <a:p>
            <a:pPr>
              <a:lnSpc>
                <a:spcPts val="2475"/>
              </a:lnSpc>
            </a:pPr>
            <a:endParaRPr lang="en-US" sz="2400" dirty="0">
              <a:solidFill>
                <a:srgbClr val="000000"/>
              </a:solidFill>
              <a:latin typeface="YAFGCsHZVXw 0"/>
            </a:endParaRPr>
          </a:p>
          <a:p>
            <a:pPr>
              <a:lnSpc>
                <a:spcPts val="2475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YAFGCsHZVXw 0"/>
              </a:rPr>
              <a:t>If you do not have these fonts, yo</a:t>
            </a:r>
            <a:r>
              <a:rPr lang="en-US" sz="2400" dirty="0">
                <a:solidFill>
                  <a:srgbClr val="000000"/>
                </a:solidFill>
                <a:latin typeface="YAFGCsHZVXw 0"/>
              </a:rPr>
              <a:t>u may have formatting issues and need to adjust to a different font.</a:t>
            </a:r>
          </a:p>
          <a:p>
            <a:pPr>
              <a:lnSpc>
                <a:spcPts val="2475"/>
              </a:lnSpc>
            </a:pPr>
            <a:endParaRPr lang="en-US" sz="2400" dirty="0">
              <a:solidFill>
                <a:srgbClr val="000000"/>
              </a:solidFill>
              <a:effectLst/>
              <a:latin typeface="YAFGCsHZVXw 0"/>
            </a:endParaRPr>
          </a:p>
          <a:p>
            <a:pPr>
              <a:lnSpc>
                <a:spcPts val="2475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YAFGCsHZVXw 0"/>
              </a:rPr>
              <a:t>You can add your own information by editing the slides. Read each slide and double-click to edit the text box.</a:t>
            </a:r>
          </a:p>
          <a:p>
            <a:pPr>
              <a:lnSpc>
                <a:spcPts val="2475"/>
              </a:lnSpc>
            </a:pPr>
            <a:endParaRPr lang="en-US" sz="2400" dirty="0">
              <a:solidFill>
                <a:srgbClr val="000000"/>
              </a:solidFill>
              <a:latin typeface="YAFGCsHZVXw 0"/>
            </a:endParaRPr>
          </a:p>
          <a:p>
            <a:pPr>
              <a:lnSpc>
                <a:spcPts val="2475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YAFGCsHZVXw 0"/>
              </a:rPr>
              <a:t>If a slide isn’t relevant, right-click it on the toolbar to the left and click "hide slide."</a:t>
            </a:r>
            <a:endParaRPr lang="en-US" sz="2400" dirty="0">
              <a:solidFill>
                <a:srgbClr val="000000"/>
              </a:solidFill>
              <a:effectLst/>
              <a:latin typeface="YAEVxjFr95k 0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C4BE1AC1-7FC2-79F8-1FCD-6475409994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6514" y="2808515"/>
            <a:ext cx="1982063" cy="303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6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D35E8-3AB9-C59B-C3A4-16B2C62E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1534B-C0EA-6FB3-8DC2-A63E04324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Canva link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CE7712-EB29-A13B-0DBB-F0B2ADEEF9D8}"/>
              </a:ext>
            </a:extLst>
          </p:cNvPr>
          <p:cNvSpPr txBox="1"/>
          <p:nvPr/>
        </p:nvSpPr>
        <p:spPr>
          <a:xfrm>
            <a:off x="680760" y="1886547"/>
            <a:ext cx="480564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dirty="0">
                <a:solidFill>
                  <a:srgbClr val="000000"/>
                </a:solidFill>
                <a:effectLst/>
                <a:latin typeface="Raleway" panose="020B0503030101060003" pitchFamily="34" charset="77"/>
                <a:hlinkClick r:id="rId2"/>
              </a:rPr>
              <a:t>Click here for a Canva link for an editable  </a:t>
            </a:r>
          </a:p>
          <a:p>
            <a:r>
              <a:rPr lang="en-US" sz="2800" dirty="0">
                <a:solidFill>
                  <a:srgbClr val="000000"/>
                </a:solidFill>
                <a:latin typeface="Raleway" panose="020B0503030101060003" pitchFamily="34" charset="77"/>
                <a:hlinkClick r:id="rId2"/>
              </a:rPr>
              <a:t>“Meet the Dog” presentation.</a:t>
            </a:r>
            <a:endParaRPr lang="en-US" sz="2800" dirty="0">
              <a:solidFill>
                <a:srgbClr val="000000"/>
              </a:solidFill>
              <a:latin typeface="Raleway" panose="020B0503030101060003" pitchFamily="34" charset="77"/>
            </a:endParaRPr>
          </a:p>
          <a:p>
            <a:endParaRPr lang="en-US" sz="2800" dirty="0">
              <a:solidFill>
                <a:srgbClr val="000000"/>
              </a:solidFill>
              <a:latin typeface="Raleway" panose="020B0503030101060003" pitchFamily="34" charset="77"/>
            </a:endParaRPr>
          </a:p>
          <a:p>
            <a:r>
              <a:rPr lang="en-US" sz="2800" b="1" dirty="0">
                <a:solidFill>
                  <a:srgbClr val="000000"/>
                </a:solidFill>
                <a:latin typeface="Raleway" panose="020B0503030101060003" pitchFamily="34" charset="77"/>
              </a:rPr>
              <a:t>DO NOT </a:t>
            </a:r>
            <a:r>
              <a:rPr lang="en-US" sz="2800" dirty="0">
                <a:solidFill>
                  <a:srgbClr val="000000"/>
                </a:solidFill>
                <a:latin typeface="Raleway" panose="020B0503030101060003" pitchFamily="34" charset="77"/>
              </a:rPr>
              <a:t>click edit template.</a:t>
            </a:r>
          </a:p>
          <a:p>
            <a:endParaRPr lang="en-US" sz="2800" dirty="0">
              <a:solidFill>
                <a:srgbClr val="000000"/>
              </a:solidFill>
              <a:latin typeface="Raleway" panose="020B0503030101060003" pitchFamily="34" charset="77"/>
            </a:endParaRPr>
          </a:p>
          <a:p>
            <a:r>
              <a:rPr lang="en-US" sz="2800" dirty="0">
                <a:solidFill>
                  <a:srgbClr val="000000"/>
                </a:solidFill>
                <a:latin typeface="Raleway" panose="020B0503030101060003" pitchFamily="34" charset="77"/>
              </a:rPr>
              <a:t>Click “use template for your own design to make a copy</a:t>
            </a:r>
          </a:p>
          <a:p>
            <a:endParaRPr lang="en-US" sz="2800" dirty="0">
              <a:solidFill>
                <a:srgbClr val="000000"/>
              </a:solidFill>
              <a:effectLst/>
              <a:latin typeface="Raleway" panose="020B0503030101060003" pitchFamily="34" charset="77"/>
            </a:endParaRPr>
          </a:p>
        </p:txBody>
      </p:sp>
      <p:pic>
        <p:nvPicPr>
          <p:cNvPr id="6" name="Picture 5" descr="A screenshot of a school name&#10;&#10;Description automatically generated">
            <a:extLst>
              <a:ext uri="{FF2B5EF4-FFF2-40B4-BE49-F238E27FC236}">
                <a16:creationId xmlns:a16="http://schemas.microsoft.com/office/drawing/2014/main" id="{F23A3DCC-6763-AEE6-F856-E821FDE14F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2488" y="2267547"/>
            <a:ext cx="6148241" cy="3803678"/>
          </a:xfrm>
          <a:prstGeom prst="rect">
            <a:avLst/>
          </a:prstGeom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84213B0B-A2F5-519F-3E99-5D06DF6D8289}"/>
              </a:ext>
            </a:extLst>
          </p:cNvPr>
          <p:cNvSpPr/>
          <p:nvPr/>
        </p:nvSpPr>
        <p:spPr>
          <a:xfrm>
            <a:off x="5486402" y="5214257"/>
            <a:ext cx="2569027" cy="61748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&quot;No&quot; Symbol 7">
            <a:extLst>
              <a:ext uri="{FF2B5EF4-FFF2-40B4-BE49-F238E27FC236}">
                <a16:creationId xmlns:a16="http://schemas.microsoft.com/office/drawing/2014/main" id="{CD5CCC48-BC2A-593A-84A0-356C9166D513}"/>
              </a:ext>
            </a:extLst>
          </p:cNvPr>
          <p:cNvSpPr/>
          <p:nvPr/>
        </p:nvSpPr>
        <p:spPr>
          <a:xfrm>
            <a:off x="8513030" y="5069619"/>
            <a:ext cx="467685" cy="376363"/>
          </a:xfrm>
          <a:prstGeom prst="noSmoking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miley Face 8">
            <a:extLst>
              <a:ext uri="{FF2B5EF4-FFF2-40B4-BE49-F238E27FC236}">
                <a16:creationId xmlns:a16="http://schemas.microsoft.com/office/drawing/2014/main" id="{6DC48D58-4A61-3DA0-1E21-A95912980C76}"/>
              </a:ext>
            </a:extLst>
          </p:cNvPr>
          <p:cNvSpPr/>
          <p:nvPr/>
        </p:nvSpPr>
        <p:spPr>
          <a:xfrm>
            <a:off x="9529551" y="5445982"/>
            <a:ext cx="315685" cy="329981"/>
          </a:xfrm>
          <a:prstGeom prst="smileyFac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2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5AE526-39DF-5D03-710F-689039292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 dirty="0"/>
              <a:t>Meet (type name of dog here)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9DF64A-CC91-EED5-4F00-4DC66D6FC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r>
              <a:rPr lang="en-US" dirty="0"/>
              <a:t>Type your name and school here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4B66C"/>
          </a:solidFill>
          <a:ln w="38100" cap="rnd">
            <a:solidFill>
              <a:srgbClr val="F4B66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dog sitting looking up&#10;&#10;Description automatically generated">
            <a:extLst>
              <a:ext uri="{FF2B5EF4-FFF2-40B4-BE49-F238E27FC236}">
                <a16:creationId xmlns:a16="http://schemas.microsoft.com/office/drawing/2014/main" id="{D98BB270-16EF-1D23-DC97-EA4930C470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105" y="10"/>
            <a:ext cx="5248655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637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EA78B0-C0F2-3AB5-43E8-8A6A892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419540" cy="5431536"/>
          </a:xfrm>
        </p:spPr>
        <p:txBody>
          <a:bodyPr>
            <a:normAutofit/>
          </a:bodyPr>
          <a:lstStyle/>
          <a:p>
            <a:r>
              <a:rPr lang="en-US" sz="6000" dirty="0"/>
              <a:t>What does a comfort dog do?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39411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3D007-F477-ED71-133C-56493F8C1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8595" y="552091"/>
            <a:ext cx="6052158" cy="5431536"/>
          </a:xfrm>
        </p:spPr>
        <p:txBody>
          <a:bodyPr anchor="ctr">
            <a:normAutofit/>
          </a:bodyPr>
          <a:lstStyle/>
          <a:p>
            <a:r>
              <a:rPr lang="en-US" dirty="0"/>
              <a:t>Describe how you will use your dog here, for ex.</a:t>
            </a:r>
          </a:p>
          <a:p>
            <a:pPr marL="0" indent="0">
              <a:buNone/>
            </a:pPr>
            <a:r>
              <a:rPr lang="en-US" dirty="0"/>
              <a:t>“ Boss helps his mom, your school counselor,  by visiting our school. He may come to your class to visit and learn, be with you in a small group of students practicing what we have learned in class, or spend time with you 1 on 1 . You may also see us as you come into school or leave for the day.”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260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ACCC4-4573-89CD-9DF9-71F2D575B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of dog helps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6DD88-DD57-CF8C-8807-7F8377D81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5257800" cy="4251960"/>
          </a:xfrm>
        </p:spPr>
        <p:txBody>
          <a:bodyPr/>
          <a:lstStyle/>
          <a:p>
            <a:r>
              <a:rPr lang="en-US" sz="4400" dirty="0"/>
              <a:t>feel better when you have a “ruff” day</a:t>
            </a:r>
          </a:p>
          <a:p>
            <a:r>
              <a:rPr lang="en-US" sz="4400" dirty="0"/>
              <a:t>become a better reader</a:t>
            </a:r>
          </a:p>
          <a:p>
            <a:r>
              <a:rPr lang="en-US" sz="4400" dirty="0"/>
              <a:t>get excited about coming to school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A3E4B68-C150-85D5-A49F-55C965472173}"/>
              </a:ext>
            </a:extLst>
          </p:cNvPr>
          <p:cNvSpPr txBox="1">
            <a:spLocks/>
          </p:cNvSpPr>
          <p:nvPr/>
        </p:nvSpPr>
        <p:spPr>
          <a:xfrm>
            <a:off x="6488289" y="1929384"/>
            <a:ext cx="52578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/>
              <a:t>Picture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65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B416A8-FA5B-D58A-9EA3-B8B4BC482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dirty="0">
                <a:solidFill>
                  <a:schemeClr val="bg1"/>
                </a:solidFill>
              </a:rPr>
              <a:t>(Name of dog here)</a:t>
            </a:r>
            <a:br>
              <a:rPr lang="en-US" sz="5100" dirty="0">
                <a:solidFill>
                  <a:schemeClr val="bg1"/>
                </a:solidFill>
              </a:rPr>
            </a:br>
            <a:r>
              <a:rPr lang="en-US" sz="5100" dirty="0">
                <a:solidFill>
                  <a:schemeClr val="bg1"/>
                </a:solidFill>
              </a:rPr>
              <a:t>LIKES: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025A5-9117-64CA-6B6F-C4623D0D6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rmAutofit/>
          </a:bodyPr>
          <a:lstStyle/>
          <a:p>
            <a:r>
              <a:rPr lang="en-US" dirty="0"/>
              <a:t>Add picture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E538639-697F-3AD2-19CB-363DD727CA26}"/>
              </a:ext>
            </a:extLst>
          </p:cNvPr>
          <p:cNvSpPr txBox="1">
            <a:spLocks/>
          </p:cNvSpPr>
          <p:nvPr/>
        </p:nvSpPr>
        <p:spPr>
          <a:xfrm>
            <a:off x="547734" y="4611462"/>
            <a:ext cx="6251111" cy="1572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dirty="0"/>
              <a:t>Pets on their chest</a:t>
            </a:r>
          </a:p>
          <a:p>
            <a:r>
              <a:rPr lang="en-US" sz="4500" dirty="0"/>
              <a:t>Create a list of what your pet likes here</a:t>
            </a:r>
          </a:p>
          <a:p>
            <a:endParaRPr lang="en-US" sz="45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D8B33E7-450B-F65E-33C5-4CD1D4D7AAB8}"/>
              </a:ext>
            </a:extLst>
          </p:cNvPr>
          <p:cNvSpPr txBox="1">
            <a:spLocks/>
          </p:cNvSpPr>
          <p:nvPr/>
        </p:nvSpPr>
        <p:spPr>
          <a:xfrm>
            <a:off x="6485575" y="4642376"/>
            <a:ext cx="5254755" cy="1572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dirty="0"/>
              <a:t>Belly rubs</a:t>
            </a:r>
          </a:p>
          <a:p>
            <a:r>
              <a:rPr lang="en-US" sz="4500" dirty="0"/>
              <a:t>Ear scratches</a:t>
            </a:r>
          </a:p>
          <a:p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8989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B416A8-FA5B-D58A-9EA3-B8B4BC482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100" dirty="0">
                <a:solidFill>
                  <a:schemeClr val="bg1"/>
                </a:solidFill>
              </a:rPr>
              <a:t>(Name of dog here)</a:t>
            </a:r>
            <a:br>
              <a:rPr lang="en-US" sz="5100" dirty="0">
                <a:solidFill>
                  <a:schemeClr val="bg1"/>
                </a:solidFill>
              </a:rPr>
            </a:br>
            <a:r>
              <a:rPr lang="en-US" sz="5100" dirty="0">
                <a:solidFill>
                  <a:schemeClr val="bg1"/>
                </a:solidFill>
              </a:rPr>
              <a:t>Does NOT like: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025A5-9117-64CA-6B6F-C4623D0D6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rmAutofit/>
          </a:bodyPr>
          <a:lstStyle/>
          <a:p>
            <a:r>
              <a:rPr lang="en-US" dirty="0"/>
              <a:t>Add picture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E538639-697F-3AD2-19CB-363DD727CA26}"/>
              </a:ext>
            </a:extLst>
          </p:cNvPr>
          <p:cNvSpPr txBox="1">
            <a:spLocks/>
          </p:cNvSpPr>
          <p:nvPr/>
        </p:nvSpPr>
        <p:spPr>
          <a:xfrm>
            <a:off x="689949" y="4325068"/>
            <a:ext cx="4889449" cy="1572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dirty="0"/>
              <a:t>Having his feet touched</a:t>
            </a:r>
          </a:p>
          <a:p>
            <a:r>
              <a:rPr lang="en-US" sz="4500" dirty="0"/>
              <a:t>Create a list of what your pet likes here</a:t>
            </a:r>
          </a:p>
          <a:p>
            <a:endParaRPr lang="en-US" sz="45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5D56C19-29A7-ED5E-1B9C-6426683D2147}"/>
              </a:ext>
            </a:extLst>
          </p:cNvPr>
          <p:cNvSpPr txBox="1">
            <a:spLocks/>
          </p:cNvSpPr>
          <p:nvPr/>
        </p:nvSpPr>
        <p:spPr>
          <a:xfrm>
            <a:off x="6880403" y="4230613"/>
            <a:ext cx="4889449" cy="1572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dirty="0"/>
              <a:t>Loud noises</a:t>
            </a:r>
          </a:p>
          <a:p>
            <a:r>
              <a:rPr lang="en-US" sz="4500" dirty="0"/>
              <a:t>When someone pulls his tail</a:t>
            </a:r>
          </a:p>
          <a:p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21012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630942-D894-2C05-E7CC-954B4B1B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419540" cy="5431536"/>
          </a:xfrm>
        </p:spPr>
        <p:txBody>
          <a:bodyPr>
            <a:normAutofit/>
          </a:bodyPr>
          <a:lstStyle/>
          <a:p>
            <a:r>
              <a:rPr lang="en-US" sz="6000" dirty="0"/>
              <a:t>Dos and Don’ts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39411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E80DD-BFE0-F461-5D07-7398EB8E2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4013" y="1027579"/>
            <a:ext cx="6052158" cy="5431536"/>
          </a:xfrm>
        </p:spPr>
        <p:txBody>
          <a:bodyPr anchor="ctr">
            <a:normAutofit/>
          </a:bodyPr>
          <a:lstStyle/>
          <a:p>
            <a:r>
              <a:rPr lang="en-US" sz="3500" dirty="0"/>
              <a:t>Type in any requirements your school or program has here, for example:</a:t>
            </a:r>
          </a:p>
          <a:p>
            <a:r>
              <a:rPr lang="en-US" sz="3500" dirty="0"/>
              <a:t>When you are with Boss- No snacks!</a:t>
            </a:r>
          </a:p>
          <a:p>
            <a:r>
              <a:rPr lang="en-US" sz="3500" dirty="0"/>
              <a:t>Go straight back to work after your time with Boss- we can talk about it later</a:t>
            </a:r>
          </a:p>
          <a:p>
            <a:r>
              <a:rPr lang="en-US" sz="3500" dirty="0"/>
              <a:t>No yelling or screaming when Boss is in the room</a:t>
            </a:r>
          </a:p>
          <a:p>
            <a:r>
              <a:rPr lang="en-US" sz="3500" dirty="0"/>
              <a:t>Please wash your hands after petting him</a:t>
            </a:r>
          </a:p>
          <a:p>
            <a:r>
              <a:rPr lang="en-US" sz="3500" dirty="0"/>
              <a:t>Only 2 people can pet him at a time. </a:t>
            </a:r>
          </a:p>
          <a:p>
            <a:endParaRPr lang="en-US" sz="3500" dirty="0"/>
          </a:p>
          <a:p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375721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B0BCE-466D-20E4-B1B9-66CE3BA8C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you see us in the hallway?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799FF-DEDB-FCB4-9B31-9A77AAB92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This may depend on your school, program, and personal expectations. Here are two examples. </a:t>
            </a:r>
          </a:p>
          <a:p>
            <a:pPr marL="0" indent="0" algn="ctr">
              <a:buNone/>
            </a:pPr>
            <a:r>
              <a:rPr lang="en-US" dirty="0"/>
              <a:t>We wish we could stop and snuggle every time, but we can’t. </a:t>
            </a:r>
          </a:p>
          <a:p>
            <a:pPr marL="0" indent="0" algn="ctr">
              <a:buNone/>
            </a:pPr>
            <a:r>
              <a:rPr lang="en-US" dirty="0"/>
              <a:t>If you see us in the hallway, you can wave hello or give an air hug but remember to stay with your teacher.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Ask for permission from me/your teacher. If we say ”yes” you can come give him a quick snuggle and pet- he loves saying ”hi.” Then head back your class or get back in line- we will see you soon.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494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25606-EEF8-B971-9DFE-99190BF93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What happens when we come to your class?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D708F-8061-6CC7-283C-590BC0D4D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Did you know that dogs can learn up to 250 words?</a:t>
            </a:r>
          </a:p>
          <a:p>
            <a:pPr marL="0" indent="0" algn="ctr">
              <a:buNone/>
            </a:pPr>
            <a:r>
              <a:rPr lang="en-US" dirty="0"/>
              <a:t>It’s true, and (Name of dog) loves to read!</a:t>
            </a:r>
          </a:p>
          <a:p>
            <a:pPr marL="0" indent="0" algn="ctr">
              <a:buNone/>
            </a:pPr>
            <a:r>
              <a:rPr lang="en-US" dirty="0"/>
              <a:t>When we come to your class, you and (name of dog) can practice your reading skills by reading together. </a:t>
            </a:r>
          </a:p>
          <a:p>
            <a:pPr marL="0" indent="0" algn="ctr">
              <a:buNone/>
            </a:pPr>
            <a:r>
              <a:rPr lang="en-US" dirty="0"/>
              <a:t>When we come in make sure you are working hard- don’t scream or yell, that could scare him. </a:t>
            </a:r>
          </a:p>
          <a:p>
            <a:pPr marL="0" indent="0" algn="ctr">
              <a:buNone/>
            </a:pPr>
            <a:r>
              <a:rPr lang="en-US" dirty="0"/>
              <a:t>We will call you over to our special reading spot. Quietly bring and book and come read with us.</a:t>
            </a:r>
          </a:p>
          <a:p>
            <a:pPr marL="0" indent="0" algn="ctr">
              <a:buNone/>
            </a:pPr>
            <a:r>
              <a:rPr lang="en-US" dirty="0"/>
              <a:t>When you are done, quietly go back to work. </a:t>
            </a:r>
          </a:p>
        </p:txBody>
      </p:sp>
    </p:spTree>
    <p:extLst>
      <p:ext uri="{BB962C8B-B14F-4D97-AF65-F5344CB8AC3E}">
        <p14:creationId xmlns:p14="http://schemas.microsoft.com/office/powerpoint/2010/main" val="1514687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25606-EEF8-B971-9DFE-99190BF93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What if (name of dog) is in class?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D708F-8061-6CC7-283C-590BC0D4D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dirty="0"/>
              <a:t>Did you know that dogs can learn up to 250 words?</a:t>
            </a:r>
          </a:p>
          <a:p>
            <a:pPr marL="0" indent="0" algn="ctr">
              <a:buNone/>
            </a:pPr>
            <a:r>
              <a:rPr lang="en-US" sz="3600" dirty="0"/>
              <a:t>It’s true, and (name of dog) loves to learn.</a:t>
            </a:r>
          </a:p>
          <a:p>
            <a:pPr marL="0" indent="0" algn="ctr">
              <a:buNone/>
            </a:pPr>
            <a:r>
              <a:rPr lang="en-US" sz="3600" dirty="0"/>
              <a:t>When (dog) is in class with us, we need to be good role models by:</a:t>
            </a:r>
          </a:p>
          <a:p>
            <a:pPr algn="ctr"/>
            <a:r>
              <a:rPr lang="en-US" sz="3600" dirty="0"/>
              <a:t>Working hard</a:t>
            </a:r>
          </a:p>
          <a:p>
            <a:pPr algn="ctr"/>
            <a:r>
              <a:rPr lang="en-US" sz="3600" dirty="0"/>
              <a:t>Whispering</a:t>
            </a:r>
          </a:p>
          <a:p>
            <a:pPr algn="ctr"/>
            <a:r>
              <a:rPr lang="en-US" sz="3600" dirty="0"/>
              <a:t>Being mindful about where we are walking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84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AE526-39DF-5D03-710F-689039292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0" y="1159369"/>
            <a:ext cx="6251110" cy="356616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 dirty="0"/>
              <a:t>What questions do you have?</a:t>
            </a:r>
          </a:p>
        </p:txBody>
      </p:sp>
      <p:pic>
        <p:nvPicPr>
          <p:cNvPr id="7" name="Picture 6" descr="A dog sitting looking up&#10;&#10;Description automatically generated">
            <a:extLst>
              <a:ext uri="{FF2B5EF4-FFF2-40B4-BE49-F238E27FC236}">
                <a16:creationId xmlns:a16="http://schemas.microsoft.com/office/drawing/2014/main" id="{D98BB270-16EF-1D23-DC97-EA4930C470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105" y="10"/>
            <a:ext cx="5248655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600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19412</TotalTime>
  <Words>812</Words>
  <Application>Microsoft Macintosh PowerPoint</Application>
  <PresentationFormat>Widescreen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Modern Love</vt:lpstr>
      <vt:lpstr>Raleway</vt:lpstr>
      <vt:lpstr>The Hand</vt:lpstr>
      <vt:lpstr>YAEVxjFr95k 0</vt:lpstr>
      <vt:lpstr>YAFGCsHZVXw 0</vt:lpstr>
      <vt:lpstr>SketchyVTI</vt:lpstr>
      <vt:lpstr>Terms of use</vt:lpstr>
      <vt:lpstr>PPT information</vt:lpstr>
      <vt:lpstr>Canva link</vt:lpstr>
      <vt:lpstr>Meet (type name of dog here)</vt:lpstr>
      <vt:lpstr>What does a comfort dog do?</vt:lpstr>
      <vt:lpstr>Name of dog helps you</vt:lpstr>
      <vt:lpstr>(Name of dog here) LIKES:</vt:lpstr>
      <vt:lpstr>(Name of dog here) Does NOT like:</vt:lpstr>
      <vt:lpstr>Dos and Don’ts</vt:lpstr>
      <vt:lpstr>What if you see us in the hallway?</vt:lpstr>
      <vt:lpstr>What happens when we come to your class?</vt:lpstr>
      <vt:lpstr>What if (name of dog) is in class?</vt:lpstr>
      <vt:lpstr>What questions do you have?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type name here Our Therapy Dog</dc:title>
  <dc:creator>Laura Filtness</dc:creator>
  <cp:lastModifiedBy>Laura Filtness</cp:lastModifiedBy>
  <cp:revision>9</cp:revision>
  <dcterms:created xsi:type="dcterms:W3CDTF">2024-09-08T22:47:31Z</dcterms:created>
  <dcterms:modified xsi:type="dcterms:W3CDTF">2024-09-29T20:25:28Z</dcterms:modified>
</cp:coreProperties>
</file>